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36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FD9B6-6C6F-42C4-948F-1052F2651578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B847D-40D0-4B6B-A66B-76195F85A5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FD9B6-6C6F-42C4-948F-1052F2651578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B847D-40D0-4B6B-A66B-76195F85A5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FD9B6-6C6F-42C4-948F-1052F2651578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B847D-40D0-4B6B-A66B-76195F85A586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FD9B6-6C6F-42C4-948F-1052F2651578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B847D-40D0-4B6B-A66B-76195F85A5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FD9B6-6C6F-42C4-948F-1052F2651578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B847D-40D0-4B6B-A66B-76195F85A5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FD9B6-6C6F-42C4-948F-1052F2651578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B847D-40D0-4B6B-A66B-76195F85A5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FD9B6-6C6F-42C4-948F-1052F2651578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B847D-40D0-4B6B-A66B-76195F85A5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FD9B6-6C6F-42C4-948F-1052F2651578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B847D-40D0-4B6B-A66B-76195F85A5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FD9B6-6C6F-42C4-948F-1052F2651578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B847D-40D0-4B6B-A66B-76195F85A5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FD9B6-6C6F-42C4-948F-1052F2651578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B847D-40D0-4B6B-A66B-76195F85A5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FD9B6-6C6F-42C4-948F-1052F2651578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B847D-40D0-4B6B-A66B-76195F85A5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CC1FD9B6-6C6F-42C4-948F-1052F2651578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09B847D-40D0-4B6B-A66B-76195F85A5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04664"/>
            <a:ext cx="7643192" cy="1368152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rgbClr val="FFFF00"/>
                </a:solidFill>
              </a:rPr>
              <a:t>Отряд школы №31 </a:t>
            </a:r>
            <a:br>
              <a:rPr lang="ru-RU" sz="2000" dirty="0" smtClean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  <a:latin typeface="Arial" pitchFamily="34" charset="0"/>
                <a:ea typeface="Calibri"/>
                <a:cs typeface="Arial" pitchFamily="34" charset="0"/>
              </a:rPr>
              <a:t>«</a:t>
            </a:r>
            <a:r>
              <a:rPr lang="en-US" sz="2000" dirty="0" err="1">
                <a:solidFill>
                  <a:srgbClr val="FFFF00"/>
                </a:solidFill>
                <a:latin typeface="Arial" pitchFamily="34" charset="0"/>
                <a:ea typeface="Calibri"/>
                <a:cs typeface="Arial" pitchFamily="34" charset="0"/>
              </a:rPr>
              <a:t>SaMoS</a:t>
            </a:r>
            <a:r>
              <a:rPr lang="ru-RU" sz="2000" dirty="0" err="1">
                <a:solidFill>
                  <a:srgbClr val="FFFF00"/>
                </a:solidFill>
                <a:latin typeface="Arial" pitchFamily="34" charset="0"/>
                <a:ea typeface="Calibri"/>
                <a:cs typeface="Arial" pitchFamily="34" charset="0"/>
              </a:rPr>
              <a:t>тоятельные</a:t>
            </a:r>
            <a:r>
              <a:rPr lang="ru-RU" sz="2000" dirty="0">
                <a:solidFill>
                  <a:srgbClr val="FFFF00"/>
                </a:solidFill>
                <a:latin typeface="Arial" pitchFamily="34" charset="0"/>
                <a:ea typeface="Calibri"/>
                <a:cs typeface="Arial" pitchFamily="34" charset="0"/>
              </a:rPr>
              <a:t> дети</a:t>
            </a:r>
            <a:r>
              <a:rPr lang="ru-RU" sz="2000" dirty="0" smtClean="0">
                <a:solidFill>
                  <a:srgbClr val="FFFF00"/>
                </a:solidFill>
                <a:latin typeface="Arial" pitchFamily="34" charset="0"/>
                <a:ea typeface="Calibri"/>
                <a:cs typeface="Arial" pitchFamily="34" charset="0"/>
              </a:rPr>
              <a:t>»</a:t>
            </a:r>
            <a:br>
              <a:rPr lang="ru-RU" sz="2000" dirty="0" smtClean="0">
                <a:solidFill>
                  <a:srgbClr val="FFFF00"/>
                </a:solidFill>
                <a:latin typeface="Arial" pitchFamily="34" charset="0"/>
                <a:ea typeface="Calibri"/>
                <a:cs typeface="Arial" pitchFamily="34" charset="0"/>
              </a:rPr>
            </a:br>
            <a:r>
              <a:rPr lang="ru-RU" sz="2000" dirty="0" smtClean="0">
                <a:solidFill>
                  <a:srgbClr val="FFFF00"/>
                </a:solidFill>
                <a:latin typeface="Arial" pitchFamily="34" charset="0"/>
                <a:ea typeface="Calibri"/>
                <a:cs typeface="Arial" pitchFamily="34" charset="0"/>
              </a:rPr>
              <a:t> г. Нижнекамск</a:t>
            </a:r>
            <a:r>
              <a:rPr lang="ru-RU" sz="2000" dirty="0" smtClean="0">
                <a:solidFill>
                  <a:srgbClr val="333333"/>
                </a:solidFill>
                <a:latin typeface="Arial" pitchFamily="34" charset="0"/>
                <a:ea typeface="Calibri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333333"/>
                </a:solidFill>
                <a:latin typeface="Arial" pitchFamily="34" charset="0"/>
                <a:ea typeface="Calibri"/>
                <a:cs typeface="Arial" pitchFamily="34" charset="0"/>
              </a:rPr>
            </a:b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683568" y="1844824"/>
            <a:ext cx="7704856" cy="4248472"/>
          </a:xfrm>
        </p:spPr>
        <p:txBody>
          <a:bodyPr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Акция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«Здоровая мама – здоровый ребенок»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проводилась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25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ноября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2016г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МБОУ «СОШ№31»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НМР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РТ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     В рамках реализации плана работы по развитию республиканского антинаркотического проекта «SaMoSтоятельные Дети» Министерство образования и науки Республики Татарстан и Управление Федеральной службы России по контролю за оборотом наркотиков Республики Татарстан в нашей школе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25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ноября  ежегодная акция «Здоровая мама – здоровый ребенок!». Мамам в подарок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сделали 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своими руками 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подарки и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нарисовали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рисунки, а так же провели флешмоб и сняли поздравительное видео, которое опубликовали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 контакте в группе школы.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          </a:t>
            </a:r>
          </a:p>
        </p:txBody>
      </p:sp>
    </p:spTree>
    <p:extLst>
      <p:ext uri="{BB962C8B-B14F-4D97-AF65-F5344CB8AC3E}">
        <p14:creationId xmlns:p14="http://schemas.microsoft.com/office/powerpoint/2010/main" xmlns="" val="2956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32403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«Здоровая мама - здоровый ребенок»</a:t>
            </a:r>
            <a:br>
              <a:rPr lang="ru-RU" dirty="0" smtClean="0"/>
            </a:br>
            <a:r>
              <a:rPr lang="en-US" sz="3200" dirty="0" smtClean="0"/>
              <a:t>SaMoS</a:t>
            </a:r>
            <a:r>
              <a:rPr lang="ru-RU" sz="3200" dirty="0" smtClean="0"/>
              <a:t>тоятельные дети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>МБОУ «СОШ </a:t>
            </a:r>
            <a:r>
              <a:rPr lang="ru-RU" sz="3100" dirty="0" smtClean="0"/>
              <a:t>№31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 с углубленным изучением </a:t>
            </a:r>
            <a:br>
              <a:rPr lang="ru-RU" sz="2000" dirty="0" smtClean="0"/>
            </a:br>
            <a:r>
              <a:rPr lang="ru-RU" sz="2000" dirty="0" smtClean="0"/>
              <a:t>отдельных предметов»</a:t>
            </a:r>
            <a:br>
              <a:rPr lang="ru-RU" sz="2000" dirty="0" smtClean="0"/>
            </a:br>
            <a:r>
              <a:rPr lang="ru-RU" sz="2000" dirty="0" smtClean="0"/>
              <a:t>г. Нижнекамск</a:t>
            </a:r>
            <a:br>
              <a:rPr lang="ru-RU" sz="2000" dirty="0" smtClean="0"/>
            </a:br>
            <a:r>
              <a:rPr lang="ru-RU" sz="2000" dirty="0" smtClean="0"/>
              <a:t>25.11.2016 </a:t>
            </a:r>
            <a:r>
              <a:rPr lang="ru-RU" sz="2000" dirty="0" smtClean="0"/>
              <a:t>г.</a:t>
            </a:r>
            <a:endParaRPr lang="ru-RU" sz="18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804248" y="1628800"/>
            <a:ext cx="1724690" cy="22995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83568" y="1772816"/>
            <a:ext cx="1714369" cy="22858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ДОКУМЕНТЫ прошлых лет\2015-2016\15-16 SMS-дети\Фото СМС-дети\Здоровая мама-здоровый ребенок\DSC_00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4077070"/>
            <a:ext cx="3672407" cy="2448274"/>
          </a:xfrm>
          <a:prstGeom prst="rect">
            <a:avLst/>
          </a:prstGeom>
          <a:noFill/>
        </p:spPr>
      </p:pic>
      <p:pic>
        <p:nvPicPr>
          <p:cNvPr id="3" name="Picture 3" descr="C:\ДОКУМЕНТЫ прошлых лет\2015-2016\15-16 SMS-дети\Фото СМС-дети\Здоровая мама-здоровый ребенок\DSC_002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4077071"/>
            <a:ext cx="3572521" cy="23816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3577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474</TotalTime>
  <Words>31</Words>
  <Application>Microsoft Office PowerPoint</Application>
  <PresentationFormat>Экран (4:3)</PresentationFormat>
  <Paragraphs>5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Волна</vt:lpstr>
      <vt:lpstr>Отряд школы №31  «SaMoSтоятельные дети»  г. Нижнекамск </vt:lpstr>
      <vt:lpstr>«Здоровая мама - здоровый ребенок» SaMoSтоятельные дети МБОУ «СОШ №31  с углубленным изучением  отдельных предметов» г. Нижнекамск 25.11.2016 г.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«Всемирный день здоровья!» МБОУ СОШ №31  с углубленным изучением  отдельных предметов Отряд</dc:title>
  <dc:creator>1</dc:creator>
  <cp:lastModifiedBy>RePack by SPecialiST</cp:lastModifiedBy>
  <cp:revision>21</cp:revision>
  <dcterms:created xsi:type="dcterms:W3CDTF">2015-04-08T07:52:28Z</dcterms:created>
  <dcterms:modified xsi:type="dcterms:W3CDTF">2016-11-28T07:05:52Z</dcterms:modified>
</cp:coreProperties>
</file>